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1"/>
    <p:restoredTop sz="94629"/>
  </p:normalViewPr>
  <p:slideViewPr>
    <p:cSldViewPr snapToGrid="0">
      <p:cViewPr>
        <p:scale>
          <a:sx n="116" d="100"/>
          <a:sy n="116" d="100"/>
        </p:scale>
        <p:origin x="3496" y="1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43573-4C12-DE6C-CF0D-A99AABA2F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C2440F-9DE4-BC7B-A43A-82F9F7CF3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B0174-59F1-0CE2-2C60-A71AD2AC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D2E31-72AC-0E6F-FBA2-41388278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573C0-910E-EE4B-EA57-4D77D4A3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777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B6E1B-7AAD-DF16-1B64-4AD9EE6C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C79970-9494-48ED-D4F1-376EB7B7A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5CEAA-5E45-08F2-407B-A25766A9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4C7DE-1E5A-196A-99BD-F50D56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B8A6E-F909-719E-7531-9B5D4ADC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757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8E6DB7-1EEB-C03B-86ED-C84584A06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C75FB9-DB68-7FCF-54DB-6124451F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C89C9-4D0B-4C02-9465-137168CC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555BC-E677-8BC8-32B3-2BBA154F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A7238-A995-EB32-83B7-18665CEC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148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0EDC8-6DAF-3A8E-AF25-FAEBC5BF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87301-DB27-9BBC-046E-5E25E612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BED4AE-3649-B069-D0BE-BD5F8C0A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26B06-E778-5550-8FCE-9D2C8DA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D9B80-5AE4-D45D-786C-F0930C35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27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23720-4037-0230-F115-DE8BADF1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2A7BB-5EDA-B257-6F11-DEACFFFD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AE718-D595-9313-C596-FAC16D2A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A33F0-768B-0B8F-6E6F-623148C5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A5903-9CC3-1228-8FAB-E1A2810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821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87A7F-5CDC-46C0-9F82-BB6FD1E8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60E76-54B5-1219-E3C4-76DCABE4B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567F6-4258-BC8F-EB5B-3FC919371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B9594-29A8-D5F8-3491-F102F429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E46F2-E78A-DA2B-EA8A-8B0531A4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E8270C-477C-0E97-D913-CB54798E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546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DD0AA-6EE1-4CB6-7818-B186818F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AEB8F4-2213-3B71-BF1B-F268BB573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C7253C-FCA5-F8B8-BC66-0FAD54289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FB9EC-2F32-03EA-D9DE-581C8AF51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597F2B-2502-7E63-12F2-F712083C0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26FFE4-CD55-6815-6CC8-888BBE33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9F940F-C7C7-1902-31A2-0685E378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FFA163-00CD-5C34-5DA8-BB564887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942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9E401-111B-60EE-A373-53BC902D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B198B8-384D-A877-417B-67A3D319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EEFBE6-C4A8-614F-AB1E-98441188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45466C-6B24-C36D-7191-3E78D189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694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3414E9-BFF2-E02C-5EF6-05A4C098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2ED125-F1ED-A424-63F0-A7833165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15E17-3938-9962-0E86-BB9D034C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796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637DB-78B1-A3D9-0989-BE19CBA8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71ACFC-318A-8A09-876D-B8145ED8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7885A-999E-31B4-D5B1-A0654F759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2DC1E-A76D-C868-A610-6CF4B1E82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436068-CA7E-9D51-D74A-E9B979CC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BE2EB-9182-68DC-521E-F6843A20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52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2D58D-F911-DA76-8BC8-925943B2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4B0871-A23D-F991-27E6-D39DDA414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A85E78-7212-7193-28D2-3C8E9F4C5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D7CC21-B267-65AE-F269-255D9A91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472A44-087B-9261-1410-1DC2A7E4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6C3F1-7030-270A-4E4C-1D4233FFA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44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AA36CA-1C7A-1944-4CFC-094DA652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9E08BE-8519-4212-7F96-AC3CD9F4C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D9330-5189-B97B-1FFC-F691E97C9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B2D88-7EB9-8A4E-BA52-D2132C462AC0}" type="datetimeFigureOut">
              <a:rPr kumimoji="1" lang="ko-KR" altLang="en-US" smtClean="0"/>
              <a:t>2024. 9. 24.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C0E80-2D79-BEDD-3D9A-CE02F5CCE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77F0F-7291-405A-B073-E4A65A147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B0DAC-BAF2-3249-A27B-374138A9ED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688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89CF3A3-9949-CB93-94AD-D948E49F10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 descr="화이트, 폰트, 텍스트, 디자인이(가) 표시된 사진&#10;&#10;자동 생성된 설명">
            <a:extLst>
              <a:ext uri="{FF2B5EF4-FFF2-40B4-BE49-F238E27FC236}">
                <a16:creationId xmlns:a16="http://schemas.microsoft.com/office/drawing/2014/main" id="{F9145AEB-6C9A-0E6A-1C9A-0E1374250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74" t="37229" r="28799" b="42408"/>
          <a:stretch/>
        </p:blipFill>
        <p:spPr>
          <a:xfrm>
            <a:off x="5001657" y="2883664"/>
            <a:ext cx="2699133" cy="1090671"/>
          </a:xfrm>
          <a:prstGeom prst="rect">
            <a:avLst/>
          </a:prstGeom>
        </p:spPr>
      </p:pic>
      <p:pic>
        <p:nvPicPr>
          <p:cNvPr id="6146" name="Picture 2" descr="애플 로고 PNG 고품질 이미지">
            <a:extLst>
              <a:ext uri="{FF2B5EF4-FFF2-40B4-BE49-F238E27FC236}">
                <a16:creationId xmlns:a16="http://schemas.microsoft.com/office/drawing/2014/main" id="{2F9EFEC9-C7FF-94FF-B895-B6650D73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136" y="2988324"/>
            <a:ext cx="589617" cy="69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7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8B08338-08D5-821D-F3FD-B55DB6C82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5" b="34775"/>
          <a:stretch/>
        </p:blipFill>
        <p:spPr>
          <a:xfrm>
            <a:off x="2506888" y="271848"/>
            <a:ext cx="6118127" cy="6488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237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17484-741D-57AF-7A93-6E19870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4" y="900498"/>
            <a:ext cx="5461000" cy="56007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11FFD78-0B36-C5D1-B28A-400724751B1F}"/>
              </a:ext>
            </a:extLst>
          </p:cNvPr>
          <p:cNvGrpSpPr/>
          <p:nvPr/>
        </p:nvGrpSpPr>
        <p:grpSpPr>
          <a:xfrm>
            <a:off x="6314646" y="1625171"/>
            <a:ext cx="5650470" cy="1012740"/>
            <a:chOff x="6541530" y="1069117"/>
            <a:chExt cx="5650470" cy="10127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FDD78A-FFB2-681A-F263-81A2D66AACA3}"/>
                </a:ext>
              </a:extLst>
            </p:cNvPr>
            <p:cNvSpPr/>
            <p:nvPr/>
          </p:nvSpPr>
          <p:spPr>
            <a:xfrm>
              <a:off x="6541530" y="1069117"/>
              <a:ext cx="5650470" cy="1012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 descr="텍스트, 폰트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4D905781-A6A3-D721-3B69-354D599A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0162" y="1137337"/>
              <a:ext cx="4521200" cy="8763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CFB32-424D-919A-EC61-B42E077C4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2762" y="1283558"/>
              <a:ext cx="939800" cy="4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05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4727EF-5D54-9FBB-F6A4-8E19172B1B8B}"/>
              </a:ext>
            </a:extLst>
          </p:cNvPr>
          <p:cNvSpPr/>
          <p:nvPr/>
        </p:nvSpPr>
        <p:spPr>
          <a:xfrm>
            <a:off x="421650" y="0"/>
            <a:ext cx="11338560" cy="688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789575-689C-FD35-1E2A-3E41CB99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0" y="0"/>
            <a:ext cx="4191721" cy="68751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 descr="텍스트, 스크린샷, 웹 페이지, 온라인 광고이(가) 표시된 사진&#10;&#10;자동 생성된 설명">
            <a:extLst>
              <a:ext uri="{FF2B5EF4-FFF2-40B4-BE49-F238E27FC236}">
                <a16:creationId xmlns:a16="http://schemas.microsoft.com/office/drawing/2014/main" id="{9D87F5E0-A29F-FCB6-0E50-043DD6B4D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292" r="-6269" b="2775"/>
          <a:stretch/>
        </p:blipFill>
        <p:spPr>
          <a:xfrm>
            <a:off x="8330184" y="-1"/>
            <a:ext cx="3717122" cy="68833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B76A588-A381-7E17-A5F7-12E6C3BD0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66" b="2667"/>
          <a:stretch/>
        </p:blipFill>
        <p:spPr>
          <a:xfrm>
            <a:off x="4613061" y="0"/>
            <a:ext cx="3717123" cy="68751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211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6FA994E-63EF-7421-8751-B200EF581E7C}"/>
              </a:ext>
            </a:extLst>
          </p:cNvPr>
          <p:cNvSpPr/>
          <p:nvPr/>
        </p:nvSpPr>
        <p:spPr>
          <a:xfrm>
            <a:off x="153666" y="201168"/>
            <a:ext cx="11472718" cy="5347116"/>
          </a:xfrm>
          <a:prstGeom prst="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413A8A69-8745-1FDD-F120-89E462674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33" b="27733"/>
          <a:stretch/>
        </p:blipFill>
        <p:spPr>
          <a:xfrm>
            <a:off x="153666" y="331956"/>
            <a:ext cx="3905003" cy="3560615"/>
          </a:xfrm>
          <a:prstGeom prst="rect">
            <a:avLst/>
          </a:prstGeom>
        </p:spPr>
      </p:pic>
      <p:pic>
        <p:nvPicPr>
          <p:cNvPr id="5" name="그림 4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2AADEB57-37A1-3B81-53CF-8B89AD75A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1" b="27733"/>
          <a:stretch/>
        </p:blipFill>
        <p:spPr>
          <a:xfrm>
            <a:off x="3816378" y="331956"/>
            <a:ext cx="3905003" cy="5216328"/>
          </a:xfrm>
          <a:prstGeom prst="rect">
            <a:avLst/>
          </a:prstGeom>
        </p:spPr>
      </p:pic>
      <p:pic>
        <p:nvPicPr>
          <p:cNvPr id="7" name="그림 6" descr="텍스트, 스크린샷, 편지, 폰트이(가) 표시된 사진&#10;&#10;자동 생성된 설명">
            <a:extLst>
              <a:ext uri="{FF2B5EF4-FFF2-40B4-BE49-F238E27FC236}">
                <a16:creationId xmlns:a16="http://schemas.microsoft.com/office/drawing/2014/main" id="{D55F01A7-EFFC-6689-F234-4B10541E4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00" b="47867"/>
          <a:stretch/>
        </p:blipFill>
        <p:spPr>
          <a:xfrm>
            <a:off x="7461139" y="523980"/>
            <a:ext cx="3905002" cy="3493008"/>
          </a:xfrm>
          <a:prstGeom prst="rect">
            <a:avLst/>
          </a:prstGeom>
        </p:spPr>
      </p:pic>
      <p:pic>
        <p:nvPicPr>
          <p:cNvPr id="8" name="그림 7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79F3CF2A-3D5F-706A-58FB-711AA6CDE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34" b="14800"/>
          <a:stretch/>
        </p:blipFill>
        <p:spPr>
          <a:xfrm>
            <a:off x="7461139" y="331956"/>
            <a:ext cx="4023538" cy="1033272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5FFC664-5379-7503-77AB-30D665D6D493}"/>
              </a:ext>
            </a:extLst>
          </p:cNvPr>
          <p:cNvCxnSpPr/>
          <p:nvPr/>
        </p:nvCxnSpPr>
        <p:spPr>
          <a:xfrm>
            <a:off x="3958085" y="523056"/>
            <a:ext cx="0" cy="478868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3A0E76C-D23A-553F-2451-C2E90F2BA522}"/>
              </a:ext>
            </a:extLst>
          </p:cNvPr>
          <p:cNvCxnSpPr/>
          <p:nvPr/>
        </p:nvCxnSpPr>
        <p:spPr>
          <a:xfrm>
            <a:off x="7603493" y="523056"/>
            <a:ext cx="0" cy="478868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 기기, 정보기기,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B8BBEF4A-7059-CC86-C9ED-B27C92C9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4704" y="-643944"/>
            <a:ext cx="5144304" cy="6858000"/>
          </a:xfrm>
          <a:prstGeom prst="rect">
            <a:avLst/>
          </a:prstGeom>
        </p:spPr>
      </p:pic>
      <p:pic>
        <p:nvPicPr>
          <p:cNvPr id="5" name="그림 4" descr="정보기기, 휴대용 통신 장치, 통신 장치, 휴대 전화이(가) 표시된 사진&#10;&#10;자동 생성된 설명">
            <a:extLst>
              <a:ext uri="{FF2B5EF4-FFF2-40B4-BE49-F238E27FC236}">
                <a16:creationId xmlns:a16="http://schemas.microsoft.com/office/drawing/2014/main" id="{D80C10BE-7F9F-34E5-DD41-D9DEFBED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-643945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0</Words>
  <Application>Microsoft Macintosh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고언약</dc:creator>
  <cp:lastModifiedBy>고언약</cp:lastModifiedBy>
  <cp:revision>6</cp:revision>
  <dcterms:created xsi:type="dcterms:W3CDTF">2024-09-24T06:48:38Z</dcterms:created>
  <dcterms:modified xsi:type="dcterms:W3CDTF">2024-09-24T13:00:12Z</dcterms:modified>
</cp:coreProperties>
</file>